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"/>
  </p:notesMasterIdLst>
  <p:sldIdLst>
    <p:sldId id="256" r:id="rId2"/>
  </p:sldIdLst>
  <p:sldSz cx="9144000" cy="6858000" type="screen4x3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snapVertSplitter="1" vertBarState="minimized" horzBarState="maximized"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624" y="-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4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8A7ADB-6B01-43D2-ADBA-278A81E17195}" type="datetimeFigureOut">
              <a:rPr lang="ru-RU" smtClean="0"/>
              <a:pPr/>
              <a:t>19.07.2017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154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584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4" y="9428584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473F844-9C15-42D9-A421-54E4C86FF3D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73F844-9C15-42D9-A421-54E4C86FF3DD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7F8D1-9186-4A71-BC8E-9CD517DD3817}" type="datetimeFigureOut">
              <a:rPr lang="ru-RU" smtClean="0"/>
              <a:pPr/>
              <a:t>19.07.2017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3D1904FB-AD17-4FE5-AAE7-2C938947294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7F8D1-9186-4A71-BC8E-9CD517DD3817}" type="datetimeFigureOut">
              <a:rPr lang="ru-RU" smtClean="0"/>
              <a:pPr/>
              <a:t>19.07.2017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1904FB-AD17-4FE5-AAE7-2C938947294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7F8D1-9186-4A71-BC8E-9CD517DD3817}" type="datetimeFigureOut">
              <a:rPr lang="ru-RU" smtClean="0"/>
              <a:pPr/>
              <a:t>19.07.2017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1904FB-AD17-4FE5-AAE7-2C938947294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7F8D1-9186-4A71-BC8E-9CD517DD3817}" type="datetimeFigureOut">
              <a:rPr lang="ru-RU" smtClean="0"/>
              <a:pPr/>
              <a:t>19.07.2017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3D1904FB-AD17-4FE5-AAE7-2C938947294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7F8D1-9186-4A71-BC8E-9CD517DD3817}" type="datetimeFigureOut">
              <a:rPr lang="ru-RU" smtClean="0"/>
              <a:pPr/>
              <a:t>19.07.2017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1904FB-AD17-4FE5-AAE7-2C938947294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7F8D1-9186-4A71-BC8E-9CD517DD3817}" type="datetimeFigureOut">
              <a:rPr lang="ru-RU" smtClean="0"/>
              <a:pPr/>
              <a:t>19.07.2017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1904FB-AD17-4FE5-AAE7-2C938947294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7F8D1-9186-4A71-BC8E-9CD517DD3817}" type="datetimeFigureOut">
              <a:rPr lang="ru-RU" smtClean="0"/>
              <a:pPr/>
              <a:t>19.07.2017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3D1904FB-AD17-4FE5-AAE7-2C938947294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7F8D1-9186-4A71-BC8E-9CD517DD3817}" type="datetimeFigureOut">
              <a:rPr lang="ru-RU" smtClean="0"/>
              <a:pPr/>
              <a:t>19.07.2017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1904FB-AD17-4FE5-AAE7-2C938947294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7F8D1-9186-4A71-BC8E-9CD517DD3817}" type="datetimeFigureOut">
              <a:rPr lang="ru-RU" smtClean="0"/>
              <a:pPr/>
              <a:t>19.07.2017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1904FB-AD17-4FE5-AAE7-2C938947294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7F8D1-9186-4A71-BC8E-9CD517DD3817}" type="datetimeFigureOut">
              <a:rPr lang="ru-RU" smtClean="0"/>
              <a:pPr/>
              <a:t>19.07.2017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1904FB-AD17-4FE5-AAE7-2C938947294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7F8D1-9186-4A71-BC8E-9CD517DD3817}" type="datetimeFigureOut">
              <a:rPr lang="ru-RU" smtClean="0"/>
              <a:pPr/>
              <a:t>19.07.2017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1904FB-AD17-4FE5-AAE7-2C938947294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2C7F8D1-9186-4A71-BC8E-9CD517DD3817}" type="datetimeFigureOut">
              <a:rPr lang="ru-RU" smtClean="0"/>
              <a:pPr/>
              <a:t>19.07.2017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3D1904FB-AD17-4FE5-AAE7-2C938947294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85786" y="214290"/>
            <a:ext cx="7815290" cy="714380"/>
          </a:xfrm>
          <a:ln>
            <a:noFill/>
          </a:ln>
        </p:spPr>
        <p:txBody>
          <a:bodyPr>
            <a:noAutofit/>
          </a:bodyPr>
          <a:lstStyle/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Объём отгруженных товаров собственного  производства, 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работ  и услуг , выполненных собственными силами,  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январе-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июне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2017 года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2500298" y="1285860"/>
            <a:ext cx="3786214" cy="1785950"/>
          </a:xfrm>
          <a:prstGeom prst="ellipse">
            <a:avLst/>
          </a:prstGeom>
          <a:blipFill>
            <a:blip r:embed="rId3" cstate="print"/>
            <a:tile tx="0" ty="0" sx="100000" sy="100000" flip="none" algn="tl"/>
          </a:blipFill>
          <a:ln/>
          <a:effectLst>
            <a:glow rad="139700">
              <a:schemeClr val="accent5">
                <a:satMod val="175000"/>
                <a:alpha val="40000"/>
              </a:schemeClr>
            </a:glow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Промышленность, всего - 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248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млрд. рублей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6" name="Стрелка вниз 5"/>
          <p:cNvSpPr/>
          <p:nvPr/>
        </p:nvSpPr>
        <p:spPr>
          <a:xfrm>
            <a:off x="3707904" y="3140968"/>
            <a:ext cx="484632" cy="500066"/>
          </a:xfrm>
          <a:prstGeom prst="down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низ 7"/>
          <p:cNvSpPr/>
          <p:nvPr/>
        </p:nvSpPr>
        <p:spPr>
          <a:xfrm rot="4558369">
            <a:off x="2705017" y="3003692"/>
            <a:ext cx="484632" cy="982992"/>
          </a:xfrm>
          <a:prstGeom prst="down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179512" y="3356992"/>
            <a:ext cx="2501470" cy="2016224"/>
          </a:xfrm>
          <a:prstGeom prst="ellipse">
            <a:avLst/>
          </a:prstGeom>
          <a:blipFill>
            <a:blip r:embed="rId3" cstate="print"/>
            <a:tile tx="0" ty="0" sx="100000" sy="100000" flip="none" algn="tl"/>
          </a:blipFill>
          <a:effectLst>
            <a:glow rad="139700">
              <a:schemeClr val="accent5">
                <a:satMod val="175000"/>
                <a:alpha val="40000"/>
              </a:schemeClr>
            </a:glow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Добывающие производства 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34,6%</a:t>
            </a:r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6072166" y="2780928"/>
            <a:ext cx="3071834" cy="2286016"/>
          </a:xfrm>
          <a:prstGeom prst="ellipse">
            <a:avLst/>
          </a:prstGeom>
          <a:blipFill>
            <a:blip r:embed="rId3" cstate="print"/>
            <a:tile tx="0" ty="0" sx="100000" sy="100000" flip="none" algn="tl"/>
          </a:blipFill>
          <a:effectLst>
            <a:glow rad="139700">
              <a:schemeClr val="accent5">
                <a:satMod val="175000"/>
                <a:alpha val="40000"/>
              </a:schemeClr>
            </a:glow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Обрабатывающие производства </a:t>
            </a:r>
          </a:p>
          <a:p>
            <a:pPr algn="ctr"/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56,4%</a:t>
            </a:r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Стрелка вниз 13"/>
          <p:cNvSpPr/>
          <p:nvPr/>
        </p:nvSpPr>
        <p:spPr>
          <a:xfrm rot="17653695">
            <a:off x="5690438" y="2719618"/>
            <a:ext cx="484632" cy="713243"/>
          </a:xfrm>
          <a:prstGeom prst="down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2843808" y="3573016"/>
            <a:ext cx="2088232" cy="1789940"/>
          </a:xfrm>
          <a:prstGeom prst="ellipse">
            <a:avLst/>
          </a:prstGeom>
          <a:blipFill>
            <a:blip r:embed="rId3" cstate="print"/>
            <a:tile tx="0" ty="0" sx="100000" sy="100000" flip="none" algn="tl"/>
          </a:blipFill>
          <a:effectLst>
            <a:glow rad="139700">
              <a:schemeClr val="accent5">
                <a:satMod val="175000"/>
                <a:alpha val="40000"/>
              </a:schemeClr>
            </a:glow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Обеспечение электрической энергией, газом и паром; кондиционирование воздуха</a:t>
            </a:r>
          </a:p>
          <a:p>
            <a:pPr algn="ctr"/>
            <a:r>
              <a:rPr lang="ru-RU" sz="14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7,8%</a:t>
            </a:r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43808" y="5445224"/>
            <a:ext cx="1728192" cy="1224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7" name="Стрелка вниз 16"/>
          <p:cNvSpPr/>
          <p:nvPr/>
        </p:nvSpPr>
        <p:spPr>
          <a:xfrm rot="17653695">
            <a:off x="5157713" y="3081424"/>
            <a:ext cx="484632" cy="1440000"/>
          </a:xfrm>
          <a:prstGeom prst="downArrow">
            <a:avLst>
              <a:gd name="adj1" fmla="val 49274"/>
              <a:gd name="adj2" fmla="val 50000"/>
            </a:avLst>
          </a:prstGeom>
          <a:gradFill>
            <a:lin ang="7200000" scaled="0"/>
          </a:gradFill>
          <a:scene3d>
            <a:camera prst="orthographicFront">
              <a:rot lat="180746" lon="267205" rev="19413690"/>
            </a:camera>
            <a:lightRig rig="threePt" dir="t"/>
          </a:scene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4788024" y="4581128"/>
            <a:ext cx="1800200" cy="1800200"/>
          </a:xfrm>
          <a:prstGeom prst="ellipse">
            <a:avLst/>
          </a:prstGeom>
          <a:blipFill>
            <a:blip r:embed="rId3" cstate="print"/>
            <a:tile tx="0" ty="0" sx="100000" sy="100000" flip="none" algn="tl"/>
          </a:blipFill>
          <a:effectLst>
            <a:glow rad="139700">
              <a:schemeClr val="accent5">
                <a:satMod val="175000"/>
                <a:alpha val="40000"/>
              </a:schemeClr>
            </a:glow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Водоснабжение; водоотведение, организация сбора и утилизации отходов, деятельность по ликвидации загрязнений </a:t>
            </a:r>
          </a:p>
          <a:p>
            <a:pPr algn="ctr"/>
            <a:r>
              <a:rPr lang="ru-RU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1,2 %</a:t>
            </a:r>
            <a:endParaRPr lang="ru-RU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50" name="AutoShape 2" descr="http://www.kolpino.ru/upload/iblock/d06/56221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2" name="AutoShape 4" descr="http://www.kolpino.ru/upload/iblock/d06/56221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6" name="AutoShape 8" descr="&amp;kcy;&amp;acy;&amp;rcy;&amp;tcy;&amp;icy;&amp;ncy;&amp;kcy;&amp;icy; &amp;vcy;&amp;ocy;&amp;dcy;&amp;ocy;&amp;scy;&amp;ncy;&amp;acy;&amp;bcy;&amp;zhcy;&amp;iecy;&amp;ncy;&amp;icy;&amp;iecy;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8" name="AutoShape 10" descr="&amp;kcy;&amp;acy;&amp;rcy;&amp;tcy;&amp;icy;&amp;ncy;&amp;kcy;&amp;icy; &amp;vcy;&amp;ocy;&amp;dcy;&amp;ocy;&amp;scy;&amp;ncy;&amp;acy;&amp;bcy;&amp;zhcy;&amp;iecy;&amp;ncy;&amp;icy;&amp;iecy;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732240" y="5373216"/>
            <a:ext cx="1728192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516216" y="1052736"/>
            <a:ext cx="2160240" cy="1656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79512" y="1340768"/>
            <a:ext cx="2088232" cy="1872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204</TotalTime>
  <Words>51</Words>
  <Application>Microsoft Office PowerPoint</Application>
  <PresentationFormat>Экран (4:3)</PresentationFormat>
  <Paragraphs>10</Paragraphs>
  <Slides>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Трек</vt:lpstr>
      <vt:lpstr>Объём отгруженных товаров собственного  производства,  работ  и услуг , выполненных собственными силами,   в январе-июне 2017 года</vt:lpstr>
    </vt:vector>
  </TitlesOfParts>
  <Company>kgsur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Отгрузка товаров собственного  производства, работы  и услуги ,  выпол ненные собственными силами  за январь-март 2015 года</dc:title>
  <dc:creator>aug05</dc:creator>
  <cp:lastModifiedBy>User</cp:lastModifiedBy>
  <cp:revision>39</cp:revision>
  <dcterms:created xsi:type="dcterms:W3CDTF">2014-12-18T05:30:43Z</dcterms:created>
  <dcterms:modified xsi:type="dcterms:W3CDTF">2017-07-19T11:23:47Z</dcterms:modified>
</cp:coreProperties>
</file>